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92C3E-C07E-42C4-91B2-106ED699A276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93FBF6-CC8E-4F5B-936E-E0F02DE15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92C3E-C07E-42C4-91B2-106ED699A276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93FBF6-CC8E-4F5B-936E-E0F02DE15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92C3E-C07E-42C4-91B2-106ED699A276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93FBF6-CC8E-4F5B-936E-E0F02DE15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92C3E-C07E-42C4-91B2-106ED699A276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93FBF6-CC8E-4F5B-936E-E0F02DE15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92C3E-C07E-42C4-91B2-106ED699A276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93FBF6-CC8E-4F5B-936E-E0F02DE15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92C3E-C07E-42C4-91B2-106ED699A276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93FBF6-CC8E-4F5B-936E-E0F02DE15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92C3E-C07E-42C4-91B2-106ED699A276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93FBF6-CC8E-4F5B-936E-E0F02DE15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92C3E-C07E-42C4-91B2-106ED699A276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93FBF6-CC8E-4F5B-936E-E0F02DE15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92C3E-C07E-42C4-91B2-106ED699A276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93FBF6-CC8E-4F5B-936E-E0F02DE15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92C3E-C07E-42C4-91B2-106ED699A276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93FBF6-CC8E-4F5B-936E-E0F02DE156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92C3E-C07E-42C4-91B2-106ED699A276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93FBF6-CC8E-4F5B-936E-E0F02DE1562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8092C3E-C07E-42C4-91B2-106ED699A276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293FBF6-CC8E-4F5B-936E-E0F02DE156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Les dates </a:t>
            </a:r>
            <a:r>
              <a:rPr lang="en-US" b="1" u="sng" dirty="0" err="1" smtClean="0"/>
              <a:t>importantes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689079" cy="4953000"/>
          </a:xfrm>
        </p:spPr>
        <p:txBody>
          <a:bodyPr>
            <a:noAutofit/>
          </a:bodyPr>
          <a:lstStyle/>
          <a:p>
            <a:pPr marL="68580" indent="-342900">
              <a:buFont typeface="+mj-lt"/>
              <a:buAutoNum type="arabicPeriod"/>
            </a:pPr>
            <a:r>
              <a:rPr lang="en-US" sz="2800" b="1" u="sng" dirty="0" smtClean="0"/>
              <a:t>Quiz – </a:t>
            </a:r>
            <a:r>
              <a:rPr lang="en-US" sz="2800" b="1" u="sng" dirty="0" err="1" smtClean="0"/>
              <a:t>l’inversion</a:t>
            </a:r>
            <a:r>
              <a:rPr lang="en-US" sz="2800" b="1" u="sng" dirty="0" smtClean="0"/>
              <a:t>: </a:t>
            </a:r>
            <a:r>
              <a:rPr lang="en-US" sz="2800" b="1" dirty="0" err="1" smtClean="0"/>
              <a:t>mardi</a:t>
            </a:r>
            <a:r>
              <a:rPr lang="en-US" sz="2800" b="1" dirty="0" smtClean="0"/>
              <a:t> le 12 </a:t>
            </a:r>
            <a:r>
              <a:rPr lang="en-US" sz="2800" b="1" dirty="0" err="1" smtClean="0"/>
              <a:t>mai</a:t>
            </a:r>
            <a:endParaRPr lang="en-US" sz="2800" b="1" dirty="0" smtClean="0"/>
          </a:p>
          <a:p>
            <a:pPr marL="68580" indent="-342900">
              <a:buFont typeface="+mj-lt"/>
              <a:buAutoNum type="arabicPeriod"/>
            </a:pPr>
            <a:r>
              <a:rPr lang="en-US" sz="2800" b="1" u="sng" dirty="0" err="1" smtClean="0"/>
              <a:t>Épreuve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d’unité</a:t>
            </a:r>
            <a:r>
              <a:rPr lang="en-US" sz="2800" b="1" u="sng" dirty="0" smtClean="0"/>
              <a:t> 3: </a:t>
            </a:r>
            <a:r>
              <a:rPr lang="en-US" sz="2800" b="1" dirty="0" err="1" smtClean="0"/>
              <a:t>mercredi</a:t>
            </a:r>
            <a:r>
              <a:rPr lang="en-US" sz="2800" b="1" dirty="0" smtClean="0"/>
              <a:t> le 20 </a:t>
            </a:r>
            <a:r>
              <a:rPr lang="en-US" sz="2800" b="1" dirty="0" err="1" smtClean="0"/>
              <a:t>mai</a:t>
            </a:r>
            <a:endParaRPr lang="en-US" sz="2800" b="1" dirty="0" smtClean="0"/>
          </a:p>
          <a:p>
            <a:pPr marL="68580" indent="-342900">
              <a:buFont typeface="+mj-lt"/>
              <a:buAutoNum type="arabicPeriod"/>
            </a:pPr>
            <a:r>
              <a:rPr lang="en-US" sz="2800" b="1" u="sng" dirty="0" smtClean="0"/>
              <a:t>La </a:t>
            </a:r>
            <a:r>
              <a:rPr lang="en-US" sz="2800" b="1" u="sng" dirty="0" err="1" smtClean="0"/>
              <a:t>tâche</a:t>
            </a:r>
            <a:r>
              <a:rPr lang="en-US" sz="2800" b="1" u="sng" dirty="0" smtClean="0"/>
              <a:t> finale – </a:t>
            </a:r>
            <a:r>
              <a:rPr lang="en-US" sz="2800" b="1" u="sng" dirty="0" err="1" smtClean="0"/>
              <a:t>écrite</a:t>
            </a:r>
            <a:r>
              <a:rPr lang="en-US" sz="2800" b="1" u="sng" dirty="0" smtClean="0"/>
              <a:t>: </a:t>
            </a:r>
            <a:r>
              <a:rPr lang="en-US" sz="2800" b="1" dirty="0" err="1" smtClean="0"/>
              <a:t>jeudi</a:t>
            </a:r>
            <a:r>
              <a:rPr lang="en-US" sz="2800" b="1" dirty="0" smtClean="0"/>
              <a:t> le 21 </a:t>
            </a:r>
            <a:r>
              <a:rPr lang="en-US" sz="2800" b="1" dirty="0" err="1" smtClean="0"/>
              <a:t>mai</a:t>
            </a:r>
            <a:endParaRPr lang="en-US" sz="2800" b="1" dirty="0" smtClean="0"/>
          </a:p>
          <a:p>
            <a:pPr marL="68580" indent="-342900">
              <a:buFont typeface="+mj-lt"/>
              <a:buAutoNum type="arabicPeriod"/>
            </a:pPr>
            <a:r>
              <a:rPr lang="en-US" sz="2800" b="1" u="sng" dirty="0" smtClean="0"/>
              <a:t>La </a:t>
            </a:r>
            <a:r>
              <a:rPr lang="en-US" sz="2800" b="1" u="sng" dirty="0" err="1" smtClean="0"/>
              <a:t>tâche</a:t>
            </a:r>
            <a:r>
              <a:rPr lang="en-US" sz="2800" b="1" u="sng" dirty="0" smtClean="0"/>
              <a:t> finale – </a:t>
            </a:r>
            <a:r>
              <a:rPr lang="en-US" sz="2800" b="1" u="sng" dirty="0" err="1" smtClean="0"/>
              <a:t>orale</a:t>
            </a:r>
            <a:r>
              <a:rPr lang="en-US" sz="2800" b="1" u="sng" dirty="0" smtClean="0"/>
              <a:t>: </a:t>
            </a:r>
            <a:r>
              <a:rPr lang="en-US" sz="2800" b="1" dirty="0" err="1" smtClean="0"/>
              <a:t>vendredi</a:t>
            </a:r>
            <a:r>
              <a:rPr lang="en-US" sz="2800" b="1" dirty="0" smtClean="0"/>
              <a:t> le 22 </a:t>
            </a:r>
            <a:r>
              <a:rPr lang="en-US" sz="2800" b="1" dirty="0" err="1" smtClean="0"/>
              <a:t>mai</a:t>
            </a:r>
            <a:endParaRPr lang="en-US" sz="2800" b="1" dirty="0"/>
          </a:p>
          <a:p>
            <a:pPr marL="68580" indent="-342900">
              <a:buFont typeface="+mj-lt"/>
              <a:buAutoNum type="arabicPeriod"/>
            </a:pPr>
            <a:r>
              <a:rPr lang="en-US" sz="2800" b="1" u="sng" dirty="0" smtClean="0"/>
              <a:t>Quiz – le </a:t>
            </a:r>
            <a:r>
              <a:rPr lang="en-US" sz="2800" b="1" u="sng" dirty="0" err="1" smtClean="0"/>
              <a:t>vocabulaire</a:t>
            </a:r>
            <a:r>
              <a:rPr lang="en-US" sz="2800" b="1" u="sng" dirty="0"/>
              <a:t> </a:t>
            </a:r>
            <a:r>
              <a:rPr lang="en-US" sz="2800" b="1" u="sng" dirty="0" err="1" smtClean="0"/>
              <a:t>d’unité</a:t>
            </a:r>
            <a:r>
              <a:rPr lang="en-US" sz="2800" b="1" u="sng" dirty="0" smtClean="0"/>
              <a:t> 4: </a:t>
            </a:r>
            <a:r>
              <a:rPr lang="en-US" sz="2800" b="1" dirty="0" err="1" smtClean="0"/>
              <a:t>lundi</a:t>
            </a:r>
            <a:r>
              <a:rPr lang="en-US" sz="2800" b="1" dirty="0" smtClean="0"/>
              <a:t> le 25 </a:t>
            </a:r>
            <a:r>
              <a:rPr lang="en-US" sz="2800" b="1" dirty="0" err="1" smtClean="0"/>
              <a:t>mai</a:t>
            </a: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262098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83</TotalTime>
  <Words>50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Aspect</vt:lpstr>
      <vt:lpstr>Les dates importantes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dates importantes</dc:title>
  <dc:creator>Biega, Sarah</dc:creator>
  <cp:lastModifiedBy>Biega, Sarah</cp:lastModifiedBy>
  <cp:revision>3</cp:revision>
  <dcterms:created xsi:type="dcterms:W3CDTF">2015-01-05T13:09:07Z</dcterms:created>
  <dcterms:modified xsi:type="dcterms:W3CDTF">2015-05-11T15:21:29Z</dcterms:modified>
</cp:coreProperties>
</file>